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5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12192000"/>
  <p:notesSz cx="6858000" cy="9144000"/>
  <p:embeddedFontLst>
    <p:embeddedFont>
      <p:font typeface="Questrial"/>
      <p:regular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Questrial-regular.fntdata"/><Relationship Id="rId10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Char char="●"/>
              <a:defRPr sz="1100"/>
            </a:lvl1pPr>
            <a:lvl2pPr lvl="1">
              <a:spcBef>
                <a:spcPts val="0"/>
              </a:spcBef>
              <a:buChar char="○"/>
              <a:defRPr sz="1100"/>
            </a:lvl2pPr>
            <a:lvl3pPr lvl="2">
              <a:spcBef>
                <a:spcPts val="0"/>
              </a:spcBef>
              <a:buChar char="■"/>
              <a:defRPr sz="1100"/>
            </a:lvl3pPr>
            <a:lvl4pPr lvl="3">
              <a:spcBef>
                <a:spcPts val="0"/>
              </a:spcBef>
              <a:buChar char="●"/>
              <a:defRPr sz="1100"/>
            </a:lvl4pPr>
            <a:lvl5pPr lvl="4">
              <a:spcBef>
                <a:spcPts val="0"/>
              </a:spcBef>
              <a:buChar char="○"/>
              <a:defRPr sz="1100"/>
            </a:lvl5pPr>
            <a:lvl6pPr lvl="5">
              <a:spcBef>
                <a:spcPts val="0"/>
              </a:spcBef>
              <a:buChar char="■"/>
              <a:defRPr sz="1100"/>
            </a:lvl6pPr>
            <a:lvl7pPr lvl="6">
              <a:spcBef>
                <a:spcPts val="0"/>
              </a:spcBef>
              <a:buChar char="●"/>
              <a:defRPr sz="1100"/>
            </a:lvl7pPr>
            <a:lvl8pPr lvl="7">
              <a:spcBef>
                <a:spcPts val="0"/>
              </a:spcBef>
              <a:buChar char="○"/>
              <a:defRPr sz="1100"/>
            </a:lvl8pPr>
            <a:lvl9pPr lvl="8">
              <a:spcBef>
                <a:spcPts val="0"/>
              </a:spcBef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3" name="Shape 15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8" name="Shape 15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4" name="Shape 16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1" name="Shape 17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9" name="Shape 17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7" name="Shape 18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Title-R1d.png" id="13" name="Shape 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Shape 14"/>
          <p:cNvSpPr txBox="1"/>
          <p:nvPr>
            <p:ph type="ctrTitle"/>
          </p:nvPr>
        </p:nvSpPr>
        <p:spPr>
          <a:xfrm>
            <a:off x="1751011" y="1300784"/>
            <a:ext cx="8689975" cy="25092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Questrial"/>
              <a:buNone/>
              <a:defRPr b="0" i="0" sz="4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5" name="Shape 15"/>
          <p:cNvSpPr txBox="1"/>
          <p:nvPr>
            <p:ph idx="1" type="subTitle"/>
          </p:nvPr>
        </p:nvSpPr>
        <p:spPr>
          <a:xfrm>
            <a:off x="1751011" y="3886200"/>
            <a:ext cx="8689975" cy="13715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2200" u="none" cap="none" strike="noStrike">
                <a:solidFill>
                  <a:srgbClr val="7F7F7F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ctr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ctr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ctr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ctr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ctr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ctr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ctr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ctr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0" type="dt"/>
          </p:nvPr>
        </p:nvSpPr>
        <p:spPr>
          <a:xfrm>
            <a:off x="7678736" y="5883275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1" type="ftr"/>
          </p:nvPr>
        </p:nvSpPr>
        <p:spPr>
          <a:xfrm>
            <a:off x="913774" y="5883275"/>
            <a:ext cx="66728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10514010" y="5883275"/>
            <a:ext cx="7642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Panoramic Picture with Caption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79" name="Shape 7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Shape 80"/>
          <p:cNvSpPr txBox="1"/>
          <p:nvPr>
            <p:ph type="title"/>
          </p:nvPr>
        </p:nvSpPr>
        <p:spPr>
          <a:xfrm>
            <a:off x="913794" y="4289373"/>
            <a:ext cx="10364431" cy="81160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Questrial"/>
              <a:buNone/>
              <a:defRPr b="0" i="0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81" name="Shape 81"/>
          <p:cNvSpPr/>
          <p:nvPr>
            <p:ph idx="2" type="pic"/>
          </p:nvPr>
        </p:nvSpPr>
        <p:spPr>
          <a:xfrm>
            <a:off x="1184744" y="698260"/>
            <a:ext cx="9822531" cy="3214136"/>
          </a:xfrm>
          <a:prstGeom prst="roundRect">
            <a:avLst>
              <a:gd fmla="val 4944" name="adj"/>
            </a:avLst>
          </a:prstGeom>
          <a:noFill/>
          <a:ln cap="sq" cmpd="sng" w="82550">
            <a:solidFill>
              <a:srgbClr val="EAEAEA"/>
            </a:solidFill>
            <a:prstDash val="solid"/>
            <a:miter lim="8000"/>
            <a:headEnd len="med" w="med" type="none"/>
            <a:tailEnd len="med" w="med" type="none"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913774" y="5108728"/>
            <a:ext cx="10364451" cy="68247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0" type="dt"/>
          </p:nvPr>
        </p:nvSpPr>
        <p:spPr>
          <a:xfrm>
            <a:off x="7678736" y="5883275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11" type="ftr"/>
          </p:nvPr>
        </p:nvSpPr>
        <p:spPr>
          <a:xfrm>
            <a:off x="913774" y="5883275"/>
            <a:ext cx="66728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12" type="sldNum"/>
          </p:nvPr>
        </p:nvSpPr>
        <p:spPr>
          <a:xfrm>
            <a:off x="10514010" y="5883275"/>
            <a:ext cx="7642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Title and Caption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87" name="Shape 8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Shape 88"/>
          <p:cNvSpPr txBox="1"/>
          <p:nvPr>
            <p:ph type="title"/>
          </p:nvPr>
        </p:nvSpPr>
        <p:spPr>
          <a:xfrm>
            <a:off x="913774" y="609599"/>
            <a:ext cx="10364451" cy="342724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Questrial"/>
              <a:buNone/>
              <a:defRPr b="0" i="0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913775" y="4204821"/>
            <a:ext cx="10364451" cy="158638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90" name="Shape 90"/>
          <p:cNvSpPr txBox="1"/>
          <p:nvPr>
            <p:ph idx="10" type="dt"/>
          </p:nvPr>
        </p:nvSpPr>
        <p:spPr>
          <a:xfrm>
            <a:off x="7678736" y="5883275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1" type="ftr"/>
          </p:nvPr>
        </p:nvSpPr>
        <p:spPr>
          <a:xfrm>
            <a:off x="913774" y="5883275"/>
            <a:ext cx="66728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12" type="sldNum"/>
          </p:nvPr>
        </p:nvSpPr>
        <p:spPr>
          <a:xfrm>
            <a:off x="10514010" y="5883275"/>
            <a:ext cx="7642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Quote with Caption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94" name="Shape 9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Shape 95"/>
          <p:cNvSpPr txBox="1"/>
          <p:nvPr>
            <p:ph type="title"/>
          </p:nvPr>
        </p:nvSpPr>
        <p:spPr>
          <a:xfrm>
            <a:off x="1446212" y="609600"/>
            <a:ext cx="9302752" cy="299290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Questrial"/>
              <a:buNone/>
              <a:defRPr b="0" i="0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1720643" y="3610032"/>
            <a:ext cx="8752299" cy="5947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97" name="Shape 97"/>
          <p:cNvSpPr txBox="1"/>
          <p:nvPr>
            <p:ph idx="2" type="body"/>
          </p:nvPr>
        </p:nvSpPr>
        <p:spPr>
          <a:xfrm>
            <a:off x="913774" y="4372796"/>
            <a:ext cx="10364451" cy="142105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98" name="Shape 98"/>
          <p:cNvSpPr txBox="1"/>
          <p:nvPr>
            <p:ph idx="10" type="dt"/>
          </p:nvPr>
        </p:nvSpPr>
        <p:spPr>
          <a:xfrm>
            <a:off x="7678736" y="5883275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99" name="Shape 99"/>
          <p:cNvSpPr txBox="1"/>
          <p:nvPr>
            <p:ph idx="11" type="ftr"/>
          </p:nvPr>
        </p:nvSpPr>
        <p:spPr>
          <a:xfrm>
            <a:off x="913774" y="5883275"/>
            <a:ext cx="66728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00" name="Shape 100"/>
          <p:cNvSpPr txBox="1"/>
          <p:nvPr>
            <p:ph idx="12" type="sldNum"/>
          </p:nvPr>
        </p:nvSpPr>
        <p:spPr>
          <a:xfrm>
            <a:off x="10514010" y="5883275"/>
            <a:ext cx="7642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  <p:sp>
        <p:nvSpPr>
          <p:cNvPr id="101" name="Shape 101"/>
          <p:cNvSpPr txBox="1"/>
          <p:nvPr/>
        </p:nvSpPr>
        <p:spPr>
          <a:xfrm>
            <a:off x="1001487" y="754166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SzPct val="25000"/>
              <a:buFont typeface="Questrial"/>
              <a:buNone/>
            </a:pPr>
            <a:r>
              <a:rPr b="0" lang="en-US" sz="8000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“</a:t>
            </a:r>
          </a:p>
        </p:txBody>
      </p:sp>
      <p:sp>
        <p:nvSpPr>
          <p:cNvPr id="102" name="Shape 102"/>
          <p:cNvSpPr txBox="1"/>
          <p:nvPr/>
        </p:nvSpPr>
        <p:spPr>
          <a:xfrm>
            <a:off x="10557557" y="2993577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chemeClr val="dk1"/>
              </a:buClr>
              <a:buSzPct val="25000"/>
              <a:buFont typeface="Questrial"/>
              <a:buNone/>
            </a:pPr>
            <a:r>
              <a:rPr b="0" lang="en-US" sz="8000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Name Card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104" name="Shape 10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Shape 105"/>
          <p:cNvSpPr txBox="1"/>
          <p:nvPr>
            <p:ph type="title"/>
          </p:nvPr>
        </p:nvSpPr>
        <p:spPr>
          <a:xfrm>
            <a:off x="913775" y="2138721"/>
            <a:ext cx="10364451" cy="251183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Questrial"/>
              <a:buNone/>
              <a:defRPr b="0" i="0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913775" y="4662335"/>
            <a:ext cx="10364451" cy="11406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07" name="Shape 107"/>
          <p:cNvSpPr txBox="1"/>
          <p:nvPr>
            <p:ph idx="10" type="dt"/>
          </p:nvPr>
        </p:nvSpPr>
        <p:spPr>
          <a:xfrm>
            <a:off x="7678736" y="5883275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08" name="Shape 108"/>
          <p:cNvSpPr txBox="1"/>
          <p:nvPr>
            <p:ph idx="11" type="ftr"/>
          </p:nvPr>
        </p:nvSpPr>
        <p:spPr>
          <a:xfrm>
            <a:off x="913774" y="5883275"/>
            <a:ext cx="66728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09" name="Shape 109"/>
          <p:cNvSpPr txBox="1"/>
          <p:nvPr>
            <p:ph idx="12" type="sldNum"/>
          </p:nvPr>
        </p:nvSpPr>
        <p:spPr>
          <a:xfrm>
            <a:off x="10514010" y="5883275"/>
            <a:ext cx="7642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3 Column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111" name="Shape 1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Shape 112"/>
          <p:cNvSpPr txBox="1"/>
          <p:nvPr>
            <p:ph type="title"/>
          </p:nvPr>
        </p:nvSpPr>
        <p:spPr>
          <a:xfrm>
            <a:off x="913774" y="609600"/>
            <a:ext cx="10364451" cy="160509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Questrial"/>
              <a:buNone/>
              <a:defRPr b="0" i="0" sz="3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913774" y="2367092"/>
            <a:ext cx="3298975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85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4" name="Shape 114"/>
          <p:cNvSpPr txBox="1"/>
          <p:nvPr>
            <p:ph idx="2" type="body"/>
          </p:nvPr>
        </p:nvSpPr>
        <p:spPr>
          <a:xfrm>
            <a:off x="913774" y="2943355"/>
            <a:ext cx="3298975" cy="284784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5" name="Shape 115"/>
          <p:cNvSpPr txBox="1"/>
          <p:nvPr>
            <p:ph idx="3" type="body"/>
          </p:nvPr>
        </p:nvSpPr>
        <p:spPr>
          <a:xfrm>
            <a:off x="4452389" y="2367092"/>
            <a:ext cx="3291521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85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6" name="Shape 116"/>
          <p:cNvSpPr txBox="1"/>
          <p:nvPr>
            <p:ph idx="4" type="body"/>
          </p:nvPr>
        </p:nvSpPr>
        <p:spPr>
          <a:xfrm>
            <a:off x="4441348" y="2943355"/>
            <a:ext cx="3303351" cy="284784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7" name="Shape 117"/>
          <p:cNvSpPr txBox="1"/>
          <p:nvPr>
            <p:ph idx="5" type="body"/>
          </p:nvPr>
        </p:nvSpPr>
        <p:spPr>
          <a:xfrm>
            <a:off x="7973297" y="2367092"/>
            <a:ext cx="3304927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85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8" name="Shape 118"/>
          <p:cNvSpPr txBox="1"/>
          <p:nvPr>
            <p:ph idx="6" type="body"/>
          </p:nvPr>
        </p:nvSpPr>
        <p:spPr>
          <a:xfrm>
            <a:off x="7973297" y="2943355"/>
            <a:ext cx="3304927" cy="284784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9" name="Shape 119"/>
          <p:cNvSpPr txBox="1"/>
          <p:nvPr>
            <p:ph idx="10" type="dt"/>
          </p:nvPr>
        </p:nvSpPr>
        <p:spPr>
          <a:xfrm>
            <a:off x="7678736" y="5883275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0" name="Shape 120"/>
          <p:cNvSpPr txBox="1"/>
          <p:nvPr>
            <p:ph idx="11" type="ftr"/>
          </p:nvPr>
        </p:nvSpPr>
        <p:spPr>
          <a:xfrm>
            <a:off x="913774" y="5883275"/>
            <a:ext cx="66728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1" name="Shape 121"/>
          <p:cNvSpPr txBox="1"/>
          <p:nvPr>
            <p:ph idx="12" type="sldNum"/>
          </p:nvPr>
        </p:nvSpPr>
        <p:spPr>
          <a:xfrm>
            <a:off x="10514010" y="5883275"/>
            <a:ext cx="7642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3 Picture Column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123" name="Shape 1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Shape 124"/>
          <p:cNvSpPr txBox="1"/>
          <p:nvPr>
            <p:ph type="title"/>
          </p:nvPr>
        </p:nvSpPr>
        <p:spPr>
          <a:xfrm>
            <a:off x="913774" y="610772"/>
            <a:ext cx="10364451" cy="160392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Questrial"/>
              <a:buNone/>
              <a:defRPr b="0" i="0" sz="3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913774" y="4204819"/>
            <a:ext cx="3296409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85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2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6" name="Shape 126"/>
          <p:cNvSpPr/>
          <p:nvPr>
            <p:ph idx="2" type="pic"/>
          </p:nvPr>
        </p:nvSpPr>
        <p:spPr>
          <a:xfrm>
            <a:off x="913774" y="2367092"/>
            <a:ext cx="3296409" cy="1524000"/>
          </a:xfrm>
          <a:prstGeom prst="roundRect">
            <a:avLst>
              <a:gd fmla="val 9363" name="adj"/>
            </a:avLst>
          </a:prstGeom>
          <a:noFill/>
          <a:ln cap="sq" cmpd="sng" w="82550">
            <a:solidFill>
              <a:srgbClr val="EAEAEA"/>
            </a:solidFill>
            <a:prstDash val="solid"/>
            <a:miter lim="8000"/>
            <a:headEnd len="med" w="med" type="none"/>
            <a:tailEnd len="med" w="med" type="none"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7" name="Shape 127"/>
          <p:cNvSpPr txBox="1"/>
          <p:nvPr>
            <p:ph idx="3" type="body"/>
          </p:nvPr>
        </p:nvSpPr>
        <p:spPr>
          <a:xfrm>
            <a:off x="913774" y="4781082"/>
            <a:ext cx="3296409" cy="101011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8" name="Shape 128"/>
          <p:cNvSpPr txBox="1"/>
          <p:nvPr>
            <p:ph idx="4" type="body"/>
          </p:nvPr>
        </p:nvSpPr>
        <p:spPr>
          <a:xfrm>
            <a:off x="4442758" y="4204819"/>
            <a:ext cx="3301827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85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2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9" name="Shape 129"/>
          <p:cNvSpPr/>
          <p:nvPr>
            <p:ph idx="5" type="pic"/>
          </p:nvPr>
        </p:nvSpPr>
        <p:spPr>
          <a:xfrm>
            <a:off x="4441348" y="2367092"/>
            <a:ext cx="3303352" cy="1524000"/>
          </a:xfrm>
          <a:prstGeom prst="roundRect">
            <a:avLst>
              <a:gd fmla="val 8841" name="adj"/>
            </a:avLst>
          </a:prstGeom>
          <a:noFill/>
          <a:ln cap="sq" cmpd="sng" w="82550">
            <a:solidFill>
              <a:srgbClr val="EAEAEA"/>
            </a:solidFill>
            <a:prstDash val="solid"/>
            <a:miter lim="8000"/>
            <a:headEnd len="med" w="med" type="none"/>
            <a:tailEnd len="med" w="med" type="none"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0" name="Shape 130"/>
          <p:cNvSpPr txBox="1"/>
          <p:nvPr>
            <p:ph idx="6" type="body"/>
          </p:nvPr>
        </p:nvSpPr>
        <p:spPr>
          <a:xfrm>
            <a:off x="4441348" y="4781080"/>
            <a:ext cx="3303352" cy="101011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1" name="Shape 131"/>
          <p:cNvSpPr txBox="1"/>
          <p:nvPr>
            <p:ph idx="7" type="body"/>
          </p:nvPr>
        </p:nvSpPr>
        <p:spPr>
          <a:xfrm>
            <a:off x="7973297" y="4204819"/>
            <a:ext cx="330068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85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2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2" name="Shape 132"/>
          <p:cNvSpPr/>
          <p:nvPr>
            <p:ph idx="8" type="pic"/>
          </p:nvPr>
        </p:nvSpPr>
        <p:spPr>
          <a:xfrm>
            <a:off x="7973297" y="2367092"/>
            <a:ext cx="3304927" cy="1524000"/>
          </a:xfrm>
          <a:prstGeom prst="roundRect">
            <a:avLst>
              <a:gd fmla="val 8841" name="adj"/>
            </a:avLst>
          </a:prstGeom>
          <a:noFill/>
          <a:ln cap="sq" cmpd="sng" w="82550">
            <a:solidFill>
              <a:srgbClr val="EAEAEA"/>
            </a:solidFill>
            <a:prstDash val="solid"/>
            <a:miter lim="8000"/>
            <a:headEnd len="med" w="med" type="none"/>
            <a:tailEnd len="med" w="med" type="none"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3" name="Shape 133"/>
          <p:cNvSpPr txBox="1"/>
          <p:nvPr>
            <p:ph idx="9" type="body"/>
          </p:nvPr>
        </p:nvSpPr>
        <p:spPr>
          <a:xfrm>
            <a:off x="7973172" y="4781078"/>
            <a:ext cx="3305052" cy="10101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4" name="Shape 134"/>
          <p:cNvSpPr txBox="1"/>
          <p:nvPr>
            <p:ph idx="10" type="dt"/>
          </p:nvPr>
        </p:nvSpPr>
        <p:spPr>
          <a:xfrm>
            <a:off x="7678736" y="5883275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5" name="Shape 135"/>
          <p:cNvSpPr txBox="1"/>
          <p:nvPr>
            <p:ph idx="11" type="ftr"/>
          </p:nvPr>
        </p:nvSpPr>
        <p:spPr>
          <a:xfrm>
            <a:off x="913774" y="5883275"/>
            <a:ext cx="66728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6" name="Shape 136"/>
          <p:cNvSpPr txBox="1"/>
          <p:nvPr>
            <p:ph idx="12" type="sldNum"/>
          </p:nvPr>
        </p:nvSpPr>
        <p:spPr>
          <a:xfrm>
            <a:off x="10514010" y="5883275"/>
            <a:ext cx="7642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138" name="Shape 13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Shape 139"/>
          <p:cNvSpPr txBox="1"/>
          <p:nvPr>
            <p:ph type="title"/>
          </p:nvPr>
        </p:nvSpPr>
        <p:spPr>
          <a:xfrm>
            <a:off x="913775" y="618516"/>
            <a:ext cx="10364451" cy="15961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Questrial"/>
              <a:buNone/>
              <a:defRPr b="0" i="0" sz="3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40" name="Shape 140"/>
          <p:cNvSpPr txBox="1"/>
          <p:nvPr>
            <p:ph idx="1" type="body"/>
          </p:nvPr>
        </p:nvSpPr>
        <p:spPr>
          <a:xfrm rot="5400000">
            <a:off x="4383947" y="-1103079"/>
            <a:ext cx="3424106" cy="1036445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016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11430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127000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397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397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39700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39700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39700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39700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41" name="Shape 141"/>
          <p:cNvSpPr txBox="1"/>
          <p:nvPr>
            <p:ph idx="10" type="dt"/>
          </p:nvPr>
        </p:nvSpPr>
        <p:spPr>
          <a:xfrm>
            <a:off x="7678736" y="5883275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42" name="Shape 142"/>
          <p:cNvSpPr txBox="1"/>
          <p:nvPr>
            <p:ph idx="11" type="ftr"/>
          </p:nvPr>
        </p:nvSpPr>
        <p:spPr>
          <a:xfrm>
            <a:off x="913774" y="5883275"/>
            <a:ext cx="66728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43" name="Shape 143"/>
          <p:cNvSpPr txBox="1"/>
          <p:nvPr>
            <p:ph idx="12" type="sldNum"/>
          </p:nvPr>
        </p:nvSpPr>
        <p:spPr>
          <a:xfrm>
            <a:off x="10514010" y="5883275"/>
            <a:ext cx="7642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145" name="Shape 14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Shape 146"/>
          <p:cNvSpPr txBox="1"/>
          <p:nvPr>
            <p:ph type="title"/>
          </p:nvPr>
        </p:nvSpPr>
        <p:spPr>
          <a:xfrm rot="5400000">
            <a:off x="7410763" y="1923737"/>
            <a:ext cx="5181599" cy="255332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Questrial"/>
              <a:buNone/>
              <a:defRPr b="0" i="0" sz="3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47" name="Shape 147"/>
          <p:cNvSpPr txBox="1"/>
          <p:nvPr>
            <p:ph idx="1" type="body"/>
          </p:nvPr>
        </p:nvSpPr>
        <p:spPr>
          <a:xfrm rot="5400000">
            <a:off x="2152337" y="-628961"/>
            <a:ext cx="5181599" cy="76587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016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11430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127000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397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397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39700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39700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39700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39700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48" name="Shape 148"/>
          <p:cNvSpPr txBox="1"/>
          <p:nvPr>
            <p:ph idx="10" type="dt"/>
          </p:nvPr>
        </p:nvSpPr>
        <p:spPr>
          <a:xfrm>
            <a:off x="7678736" y="5883275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49" name="Shape 149"/>
          <p:cNvSpPr txBox="1"/>
          <p:nvPr>
            <p:ph idx="11" type="ftr"/>
          </p:nvPr>
        </p:nvSpPr>
        <p:spPr>
          <a:xfrm>
            <a:off x="913774" y="5883275"/>
            <a:ext cx="66728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50" name="Shape 150"/>
          <p:cNvSpPr txBox="1"/>
          <p:nvPr>
            <p:ph idx="12" type="sldNum"/>
          </p:nvPr>
        </p:nvSpPr>
        <p:spPr>
          <a:xfrm>
            <a:off x="10514010" y="5883275"/>
            <a:ext cx="7642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20" name="Shape 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Shape 21"/>
          <p:cNvSpPr txBox="1"/>
          <p:nvPr>
            <p:ph type="title"/>
          </p:nvPr>
        </p:nvSpPr>
        <p:spPr>
          <a:xfrm>
            <a:off x="913775" y="618516"/>
            <a:ext cx="10364451" cy="15961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Questrial"/>
              <a:buNone/>
              <a:defRPr b="0" i="0" sz="3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913774" y="2367091"/>
            <a:ext cx="10363826" cy="34241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016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11430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127000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397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397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39700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39700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39700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39700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0" type="dt"/>
          </p:nvPr>
        </p:nvSpPr>
        <p:spPr>
          <a:xfrm>
            <a:off x="7678736" y="5883275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1" type="ftr"/>
          </p:nvPr>
        </p:nvSpPr>
        <p:spPr>
          <a:xfrm>
            <a:off x="913774" y="5883275"/>
            <a:ext cx="66728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2" type="sldNum"/>
          </p:nvPr>
        </p:nvSpPr>
        <p:spPr>
          <a:xfrm>
            <a:off x="10514010" y="5883275"/>
            <a:ext cx="7642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27" name="Shape 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Shape 28"/>
          <p:cNvSpPr txBox="1"/>
          <p:nvPr>
            <p:ph type="title"/>
          </p:nvPr>
        </p:nvSpPr>
        <p:spPr>
          <a:xfrm>
            <a:off x="913774" y="828562"/>
            <a:ext cx="10351751" cy="273681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Questrial"/>
              <a:buNone/>
              <a:defRPr b="0" i="0" sz="4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913774" y="3657457"/>
            <a:ext cx="10351751" cy="136818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rgbClr val="7F7F7F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0" type="dt"/>
          </p:nvPr>
        </p:nvSpPr>
        <p:spPr>
          <a:xfrm>
            <a:off x="7678736" y="5883275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1" type="ftr"/>
          </p:nvPr>
        </p:nvSpPr>
        <p:spPr>
          <a:xfrm>
            <a:off x="913774" y="5883275"/>
            <a:ext cx="66728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10514010" y="5883275"/>
            <a:ext cx="7642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34" name="Shape 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Shape 35"/>
          <p:cNvSpPr txBox="1"/>
          <p:nvPr>
            <p:ph type="title"/>
          </p:nvPr>
        </p:nvSpPr>
        <p:spPr>
          <a:xfrm>
            <a:off x="913775" y="618516"/>
            <a:ext cx="10364451" cy="15961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Questrial"/>
              <a:buNone/>
              <a:defRPr b="0" i="0" sz="3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913774" y="2367091"/>
            <a:ext cx="5106026" cy="34241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016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11430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127000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397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397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39700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39700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39700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39700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2" type="body"/>
          </p:nvPr>
        </p:nvSpPr>
        <p:spPr>
          <a:xfrm>
            <a:off x="6172200" y="2367091"/>
            <a:ext cx="5105399" cy="34241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016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11430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127000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397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397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39700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39700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39700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39700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0" type="dt"/>
          </p:nvPr>
        </p:nvSpPr>
        <p:spPr>
          <a:xfrm>
            <a:off x="7678736" y="5883275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1" type="ftr"/>
          </p:nvPr>
        </p:nvSpPr>
        <p:spPr>
          <a:xfrm>
            <a:off x="913774" y="5883275"/>
            <a:ext cx="66728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10514010" y="5883275"/>
            <a:ext cx="7642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Comparis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42" name="Shape 4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Shape 43"/>
          <p:cNvSpPr txBox="1"/>
          <p:nvPr>
            <p:ph type="title"/>
          </p:nvPr>
        </p:nvSpPr>
        <p:spPr>
          <a:xfrm>
            <a:off x="913775" y="618516"/>
            <a:ext cx="10364451" cy="15961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Questrial"/>
              <a:buNone/>
              <a:defRPr b="0" i="0" sz="3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x="1146328" y="2371017"/>
            <a:ext cx="4873474" cy="67999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85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2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2" type="body"/>
          </p:nvPr>
        </p:nvSpPr>
        <p:spPr>
          <a:xfrm>
            <a:off x="913774" y="3051011"/>
            <a:ext cx="5106026" cy="274018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016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11430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127000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397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397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39700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39700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39700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39700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3" type="body"/>
          </p:nvPr>
        </p:nvSpPr>
        <p:spPr>
          <a:xfrm>
            <a:off x="6396423" y="2371017"/>
            <a:ext cx="4881803" cy="67999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lnSpc>
                <a:spcPct val="85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2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4" type="body"/>
          </p:nvPr>
        </p:nvSpPr>
        <p:spPr>
          <a:xfrm>
            <a:off x="6172200" y="3051011"/>
            <a:ext cx="5105401" cy="274018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016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11430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127000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397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397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39700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39700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39700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39700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0" type="dt"/>
          </p:nvPr>
        </p:nvSpPr>
        <p:spPr>
          <a:xfrm>
            <a:off x="7678736" y="5883275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1" type="ftr"/>
          </p:nvPr>
        </p:nvSpPr>
        <p:spPr>
          <a:xfrm>
            <a:off x="913774" y="5883275"/>
            <a:ext cx="66728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2" type="sldNum"/>
          </p:nvPr>
        </p:nvSpPr>
        <p:spPr>
          <a:xfrm>
            <a:off x="10514010" y="5883275"/>
            <a:ext cx="7642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52" name="Shape 5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Shape 53"/>
          <p:cNvSpPr txBox="1"/>
          <p:nvPr>
            <p:ph type="title"/>
          </p:nvPr>
        </p:nvSpPr>
        <p:spPr>
          <a:xfrm>
            <a:off x="913775" y="618516"/>
            <a:ext cx="10364451" cy="15961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Questrial"/>
              <a:buNone/>
              <a:defRPr b="0" i="0" sz="3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4" name="Shape 54"/>
          <p:cNvSpPr txBox="1"/>
          <p:nvPr>
            <p:ph idx="10" type="dt"/>
          </p:nvPr>
        </p:nvSpPr>
        <p:spPr>
          <a:xfrm>
            <a:off x="7678736" y="5883275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1" type="ftr"/>
          </p:nvPr>
        </p:nvSpPr>
        <p:spPr>
          <a:xfrm>
            <a:off x="913774" y="5883275"/>
            <a:ext cx="66728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10514010" y="5883275"/>
            <a:ext cx="7642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58" name="Shape 5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Shape 59"/>
          <p:cNvSpPr txBox="1"/>
          <p:nvPr>
            <p:ph idx="10" type="dt"/>
          </p:nvPr>
        </p:nvSpPr>
        <p:spPr>
          <a:xfrm>
            <a:off x="7678736" y="5883275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1" type="ftr"/>
          </p:nvPr>
        </p:nvSpPr>
        <p:spPr>
          <a:xfrm>
            <a:off x="913774" y="5883275"/>
            <a:ext cx="66728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x="10514010" y="5883275"/>
            <a:ext cx="7642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63" name="Shape 6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Shape 64"/>
          <p:cNvSpPr txBox="1"/>
          <p:nvPr>
            <p:ph type="title"/>
          </p:nvPr>
        </p:nvSpPr>
        <p:spPr>
          <a:xfrm>
            <a:off x="913775" y="609600"/>
            <a:ext cx="3935687" cy="202325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Questrial"/>
              <a:buNone/>
              <a:defRPr b="0" i="0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5078062" y="609600"/>
            <a:ext cx="6200162" cy="5181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016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11430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127000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397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397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39700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39700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39700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39700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2" type="body"/>
          </p:nvPr>
        </p:nvSpPr>
        <p:spPr>
          <a:xfrm>
            <a:off x="913774" y="2632851"/>
            <a:ext cx="3935688" cy="315834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0" type="dt"/>
          </p:nvPr>
        </p:nvSpPr>
        <p:spPr>
          <a:xfrm>
            <a:off x="7678736" y="5883275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1" type="ftr"/>
          </p:nvPr>
        </p:nvSpPr>
        <p:spPr>
          <a:xfrm>
            <a:off x="913774" y="5883275"/>
            <a:ext cx="66728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2" type="sldNum"/>
          </p:nvPr>
        </p:nvSpPr>
        <p:spPr>
          <a:xfrm>
            <a:off x="10514010" y="5883275"/>
            <a:ext cx="7642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71" name="Shape 7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Shape 72"/>
          <p:cNvSpPr txBox="1"/>
          <p:nvPr>
            <p:ph type="title"/>
          </p:nvPr>
        </p:nvSpPr>
        <p:spPr>
          <a:xfrm>
            <a:off x="913774" y="609600"/>
            <a:ext cx="5934968" cy="202325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Questrial"/>
              <a:buNone/>
              <a:defRPr b="0" i="0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3" name="Shape 73"/>
          <p:cNvSpPr/>
          <p:nvPr>
            <p:ph idx="2" type="pic"/>
          </p:nvPr>
        </p:nvSpPr>
        <p:spPr>
          <a:xfrm>
            <a:off x="7424803" y="609600"/>
            <a:ext cx="3255358" cy="5181600"/>
          </a:xfrm>
          <a:prstGeom prst="roundRect">
            <a:avLst>
              <a:gd fmla="val 4943" name="adj"/>
            </a:avLst>
          </a:prstGeom>
          <a:noFill/>
          <a:ln cap="sq" cmpd="sng" w="82550">
            <a:solidFill>
              <a:srgbClr val="EAEAEA"/>
            </a:solidFill>
            <a:prstDash val="solid"/>
            <a:miter lim="8000"/>
            <a:headEnd len="med" w="med" type="none"/>
            <a:tailEnd len="med" w="med" type="none"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913794" y="2632851"/>
            <a:ext cx="5934948" cy="31583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0" type="dt"/>
          </p:nvPr>
        </p:nvSpPr>
        <p:spPr>
          <a:xfrm>
            <a:off x="7678736" y="5883275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1" type="ftr"/>
          </p:nvPr>
        </p:nvSpPr>
        <p:spPr>
          <a:xfrm>
            <a:off x="913774" y="5883275"/>
            <a:ext cx="66728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2" type="sldNum"/>
          </p:nvPr>
        </p:nvSpPr>
        <p:spPr>
          <a:xfrm>
            <a:off x="10514010" y="5883275"/>
            <a:ext cx="7642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theme" Target="../theme/theme1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B7B7B7"/>
            </a:gs>
          </a:gsLst>
          <a:lin ang="54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\\DROBO-FS\QuickDrops\JB\PPTX NG\Droplets\LightingOverlay.png" id="6" name="Shape 6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1219200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7"/>
          <p:cNvSpPr txBox="1"/>
          <p:nvPr>
            <p:ph type="title"/>
          </p:nvPr>
        </p:nvSpPr>
        <p:spPr>
          <a:xfrm>
            <a:off x="913775" y="618516"/>
            <a:ext cx="10364451" cy="15961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Questrial"/>
              <a:buNone/>
              <a:defRPr b="0" i="0" sz="3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8" name="Shape 8"/>
          <p:cNvSpPr txBox="1"/>
          <p:nvPr>
            <p:ph idx="1" type="body"/>
          </p:nvPr>
        </p:nvSpPr>
        <p:spPr>
          <a:xfrm>
            <a:off x="913775" y="2367092"/>
            <a:ext cx="10364451" cy="342410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016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11430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127000" lvl="2" marL="1143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39700" lvl="3" marL="1600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39700" lvl="4" marL="20574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39700" lvl="5" marL="25146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39700" lvl="6" marL="2971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39700" lvl="7" marL="34290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39700" lvl="8" marL="38862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0" type="dt"/>
          </p:nvPr>
        </p:nvSpPr>
        <p:spPr>
          <a:xfrm>
            <a:off x="7678736" y="5883275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1" type="ftr"/>
          </p:nvPr>
        </p:nvSpPr>
        <p:spPr>
          <a:xfrm>
            <a:off x="913774" y="5883275"/>
            <a:ext cx="66728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10514010" y="5883275"/>
            <a:ext cx="76421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gif"/><Relationship Id="rId4" Type="http://schemas.openxmlformats.org/officeDocument/2006/relationships/image" Target="../media/image4.png"/><Relationship Id="rId5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type="ctrTitle"/>
          </p:nvPr>
        </p:nvSpPr>
        <p:spPr>
          <a:xfrm>
            <a:off x="1751011" y="1300784"/>
            <a:ext cx="8689975" cy="25092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Questrial"/>
              <a:buNone/>
            </a:pPr>
            <a:r>
              <a:rPr b="0" i="0" lang="en-US" sz="4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THE CELL MEMBRANE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/>
          <p:nvPr>
            <p:ph type="title"/>
          </p:nvPr>
        </p:nvSpPr>
        <p:spPr>
          <a:xfrm>
            <a:off x="913775" y="618516"/>
            <a:ext cx="10364451" cy="15961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Quest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QUICK POLL</a:t>
            </a:r>
          </a:p>
        </p:txBody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913774" y="2367091"/>
            <a:ext cx="10363826" cy="34241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228600" lvl="0" marL="2286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WHAT’S THE FUNCTION OF THE CELL MEMBRANE?</a:t>
            </a:r>
          </a:p>
          <a:p>
            <a:pPr indent="-228600" lvl="0" marL="2286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228600" lvl="0" marL="2286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2286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WHAT TYPES OF CELLS HAVE CELL MEMBRANES?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/>
          <p:nvPr>
            <p:ph type="title"/>
          </p:nvPr>
        </p:nvSpPr>
        <p:spPr>
          <a:xfrm>
            <a:off x="913775" y="321971"/>
            <a:ext cx="10364451" cy="9916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Quest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WHAT DO YOU SEE?</a:t>
            </a:r>
          </a:p>
        </p:txBody>
      </p:sp>
      <p:pic>
        <p:nvPicPr>
          <p:cNvPr descr="08-06-PlasmaMembrane-L.jpg" id="167" name="Shape 1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27406" y="1214146"/>
            <a:ext cx="7710600" cy="541890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Shape 168"/>
          <p:cNvSpPr txBox="1"/>
          <p:nvPr/>
        </p:nvSpPr>
        <p:spPr>
          <a:xfrm>
            <a:off x="296226" y="2472750"/>
            <a:ext cx="22035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457200" lvl="0" marL="4572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Questrial"/>
              <a:buAutoNum type="arabicPeriod"/>
            </a:pPr>
            <a:r>
              <a:rPr b="0" i="0" lang="en-US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Lipids</a:t>
            </a:r>
          </a:p>
          <a:p>
            <a:pPr indent="-457200" lvl="0" marL="4572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Questrial"/>
              <a:buAutoNum type="arabicPeriod"/>
            </a:pPr>
            <a:r>
              <a:rPr b="0" i="0" lang="en-US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Proteins</a:t>
            </a:r>
          </a:p>
          <a:p>
            <a:pPr indent="-457200" lvl="0" marL="4572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Questrial"/>
              <a:buAutoNum type="arabicPeriod"/>
            </a:pPr>
            <a:r>
              <a:rPr b="0" i="0" lang="en-US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carbohydrates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/>
          <p:nvPr>
            <p:ph type="title"/>
          </p:nvPr>
        </p:nvSpPr>
        <p:spPr>
          <a:xfrm>
            <a:off x="913775" y="618516"/>
            <a:ext cx="10364451" cy="15961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Quest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LIPIDS</a:t>
            </a:r>
          </a:p>
        </p:txBody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x="913774" y="1923803"/>
            <a:ext cx="10363826" cy="38673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228600" lvl="0" marL="2286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5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PHOSPHOLIPID BILAYER</a:t>
            </a:r>
          </a:p>
          <a:p>
            <a:pPr indent="-228600" lvl="1" marL="685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5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MEANING?</a:t>
            </a:r>
          </a:p>
          <a:p>
            <a:pPr indent="-228600" lvl="0" marL="2286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500" u="none" cap="none" strike="noStrik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228600" lvl="0" marL="2286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5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HYDROPHILIC HEADS</a:t>
            </a:r>
          </a:p>
          <a:p>
            <a:pPr indent="-228600" lvl="1" marL="685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5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MEANING?</a:t>
            </a:r>
          </a:p>
          <a:p>
            <a:pPr indent="-228600" lvl="0" marL="2286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500" u="none" cap="none" strike="noStrik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228600" lvl="0" marL="2286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5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HYDROPHOBIC TAILS</a:t>
            </a:r>
          </a:p>
          <a:p>
            <a:pPr indent="-22860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5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MEANING?</a:t>
            </a:r>
          </a:p>
        </p:txBody>
      </p:sp>
      <p:pic>
        <p:nvPicPr>
          <p:cNvPr descr="https://figures.boundless-cdn.com/19976/large/0302-phospholipid-bilayer.jpeg" id="175" name="Shape 1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24675" y="2060147"/>
            <a:ext cx="4352924" cy="29337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Shape 176"/>
          <p:cNvSpPr txBox="1"/>
          <p:nvPr/>
        </p:nvSpPr>
        <p:spPr>
          <a:xfrm>
            <a:off x="6910472" y="4993848"/>
            <a:ext cx="4381327" cy="246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https://figures.boundless-cdn.com/19976/large/0302-phospholipid-bilayer.jpeg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/>
          <p:nvPr>
            <p:ph type="title"/>
          </p:nvPr>
        </p:nvSpPr>
        <p:spPr>
          <a:xfrm>
            <a:off x="913775" y="618516"/>
            <a:ext cx="10364451" cy="15961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Quest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PROTEINS</a:t>
            </a:r>
          </a:p>
        </p:txBody>
      </p:sp>
      <p:sp>
        <p:nvSpPr>
          <p:cNvPr id="182" name="Shape 182"/>
          <p:cNvSpPr txBox="1"/>
          <p:nvPr>
            <p:ph idx="1" type="body"/>
          </p:nvPr>
        </p:nvSpPr>
        <p:spPr>
          <a:xfrm>
            <a:off x="475012" y="2042556"/>
            <a:ext cx="10802586" cy="37486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228600" lvl="0" marL="2286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5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PERIPHERAL PROTEINS - OUTER</a:t>
            </a:r>
          </a:p>
          <a:p>
            <a:pPr indent="-228600" lvl="0" marL="2286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5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INTEGRAL PROTEINS - INNER</a:t>
            </a:r>
          </a:p>
          <a:p>
            <a:pPr indent="-228600" lvl="0" marL="2286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500" u="none" cap="none" strike="noStrik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228600" lvl="0" marL="2286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5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TRANSMEMBRANE - THROUGH</a:t>
            </a:r>
          </a:p>
          <a:p>
            <a:pPr indent="-228600" lvl="1" marL="685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5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CHANNEL</a:t>
            </a:r>
          </a:p>
          <a:p>
            <a:pPr indent="-228600" lvl="1" marL="685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5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TRANSPORTER</a:t>
            </a:r>
          </a:p>
          <a:p>
            <a:pPr indent="-228600" lvl="1" marL="685800" marR="0" rtl="0" algn="l">
              <a:lnSpc>
                <a:spcPct val="12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5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ENZYME</a:t>
            </a:r>
          </a:p>
        </p:txBody>
      </p:sp>
      <p:pic>
        <p:nvPicPr>
          <p:cNvPr descr="http://www.proteinatlas.org/images_learn/proteome/secretome1.png" id="183" name="Shape 18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78089" y="2472743"/>
            <a:ext cx="6448586" cy="2299996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Shape 184"/>
          <p:cNvSpPr txBox="1"/>
          <p:nvPr/>
        </p:nvSpPr>
        <p:spPr>
          <a:xfrm>
            <a:off x="5578089" y="4772739"/>
            <a:ext cx="3821879" cy="246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http://www.proteinatlas.org/images_learn/proteome/secretome1.png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/>
          <p:nvPr>
            <p:ph type="title"/>
          </p:nvPr>
        </p:nvSpPr>
        <p:spPr>
          <a:xfrm>
            <a:off x="913775" y="618516"/>
            <a:ext cx="10364451" cy="15961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Quest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CARBOHYDRATES</a:t>
            </a:r>
          </a:p>
        </p:txBody>
      </p:sp>
      <p:sp>
        <p:nvSpPr>
          <p:cNvPr id="190" name="Shape 190"/>
          <p:cNvSpPr txBox="1"/>
          <p:nvPr>
            <p:ph idx="1" type="body"/>
          </p:nvPr>
        </p:nvSpPr>
        <p:spPr>
          <a:xfrm>
            <a:off x="913774" y="2367091"/>
            <a:ext cx="10363826" cy="34241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228600" lvl="0" marL="22860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5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GLYCOPROTEINS</a:t>
            </a:r>
          </a:p>
          <a:p>
            <a:pPr indent="-228600" lvl="1" marL="685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5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FOR CELL-CELL RECOGNITION</a:t>
            </a:r>
          </a:p>
          <a:p>
            <a:pPr indent="-228600" lvl="1" marL="685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5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FOR IMMUNE SYSTEM</a:t>
            </a:r>
          </a:p>
          <a:p>
            <a:pPr indent="-228600" lvl="1" marL="685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5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FOR HORMONE RECOGNITION</a:t>
            </a:r>
          </a:p>
          <a:p>
            <a:pPr indent="-228600" lvl="0" marL="2286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0" i="0" sz="2500" u="none" cap="none" strike="noStrike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228600" lvl="0" marL="228600" marR="0" rtl="0" algn="l">
              <a:lnSpc>
                <a:spcPct val="12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5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AND MANY OTHERS!</a:t>
            </a:r>
          </a:p>
        </p:txBody>
      </p:sp>
      <p:pic>
        <p:nvPicPr>
          <p:cNvPr descr="https://animalcellbiology.files.wordpress.com/2011/08/membrane-lipids-and-proteins.gif?w=460" id="191" name="Shape 1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15325" y="1552704"/>
            <a:ext cx="2962275" cy="1628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Shape 19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43383" y="547818"/>
            <a:ext cx="1343024" cy="16668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ww.proprofs.com/flashcards/upload/a3813830.jpg" id="193" name="Shape 19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796781" y="3418389"/>
            <a:ext cx="4480818" cy="2526187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Shape 194"/>
          <p:cNvSpPr txBox="1"/>
          <p:nvPr/>
        </p:nvSpPr>
        <p:spPr>
          <a:xfrm>
            <a:off x="6796781" y="5885642"/>
            <a:ext cx="3328155" cy="246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http://www.proprofs.com/flashcards/upload/a3813830.jpg</a:t>
            </a:r>
          </a:p>
        </p:txBody>
      </p:sp>
      <p:sp>
        <p:nvSpPr>
          <p:cNvPr id="195" name="Shape 195"/>
          <p:cNvSpPr txBox="1"/>
          <p:nvPr/>
        </p:nvSpPr>
        <p:spPr>
          <a:xfrm>
            <a:off x="229644" y="301597"/>
            <a:ext cx="4913525" cy="246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https://www.quia.com/files/quia/users/lmcgee/membranetransport/cell-cell-recognition.gif</a:t>
            </a:r>
          </a:p>
        </p:txBody>
      </p:sp>
      <p:sp>
        <p:nvSpPr>
          <p:cNvPr id="196" name="Shape 196"/>
          <p:cNvSpPr txBox="1"/>
          <p:nvPr/>
        </p:nvSpPr>
        <p:spPr>
          <a:xfrm>
            <a:off x="6925814" y="3105266"/>
            <a:ext cx="5266185" cy="246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10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https://animalcellbiology.files.wordpress.com/2011/08/membrane-lipids-and-proteins.gif?w=460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roplet">
  <a:themeElements>
    <a:clrScheme name="Droplet">
      <a:dk1>
        <a:srgbClr val="000000"/>
      </a:dk1>
      <a:lt1>
        <a:srgbClr val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